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62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68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9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9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04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99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3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87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48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8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12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352A-7F49-40B9-8C1B-E0EE7CA650AB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D909-63FB-439A-8321-FD29AC690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50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4269" y="1937982"/>
            <a:ext cx="5745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E-Way Bill Important Points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8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Important Points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364776"/>
            <a:ext cx="11395879" cy="53772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One Consignment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One Document  One E-waybill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Multiple documents can not be clubbed to generate one e-way bill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One Invoice   Multiple Consignments with Multiple </a:t>
            </a:r>
            <a:r>
              <a:rPr lang="en-US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challans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  Multiple E-way bills</a:t>
            </a:r>
            <a:endParaRPr lang="en-US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In case of SKD/CKD/Ship consignments, one invoice will result in making   multiple consignment for movements with </a:t>
            </a:r>
            <a:r>
              <a:rPr lang="en-US" dirty="0" err="1" smtClean="0">
                <a:sym typeface="Wingdings" panose="05000000000000000000" pitchFamily="2" charset="2"/>
              </a:rPr>
              <a:t>challans</a:t>
            </a:r>
            <a:r>
              <a:rPr lang="en-US" dirty="0" smtClean="0">
                <a:sym typeface="Wingdings" panose="05000000000000000000" pitchFamily="2" charset="2"/>
              </a:rPr>
              <a:t> and resulting in multiple e-way bills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Multiple Documents  &gt;&lt; One E-way Bill – Not Possible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One e-way bill can not be generated with multiple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8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7" y="1460311"/>
            <a:ext cx="11382232" cy="52816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No way the e-way bill can be edited or amended </a:t>
            </a:r>
          </a:p>
          <a:p>
            <a:pPr marL="0" indent="0">
              <a:buNone/>
            </a:pPr>
            <a:r>
              <a:rPr lang="en-US" sz="3200" b="1" dirty="0" smtClean="0"/>
              <a:t>   It can be cancelled within 24 hours if required and generate new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 smtClean="0">
                <a:solidFill>
                  <a:srgbClr val="002060"/>
                </a:solidFill>
              </a:rPr>
              <a:t>Transportation (vehicle) details can be updated any number of times till the goods reaches the destination within validity period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656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404084"/>
            <a:ext cx="11191164" cy="50103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Validity of the e-way bill starts from time of first entry of Part-B (vehicle details), not from the time of generation of e-way bill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E-way bill generated is invalid for movement of goods, if it is not updated with Part-B, if the travel distance is more than 10 KMs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Part-B </a:t>
            </a:r>
            <a:r>
              <a:rPr lang="en-US" b="1" dirty="0" err="1" smtClean="0">
                <a:solidFill>
                  <a:srgbClr val="002060"/>
                </a:solidFill>
              </a:rPr>
              <a:t>updation</a:t>
            </a:r>
            <a:r>
              <a:rPr lang="en-US" b="1" dirty="0" smtClean="0">
                <a:solidFill>
                  <a:srgbClr val="002060"/>
                </a:solidFill>
              </a:rPr>
              <a:t> is not must for first and last mile of travel, if the distance is less than 10 KMs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Consolidated E-way bill does not have any specific Validity. It depends upon the e-way bills attached to it.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9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E-way bill for different Bill to and Ship to address ?</a:t>
            </a:r>
          </a:p>
          <a:p>
            <a:pPr marL="0" indent="0">
              <a:buNone/>
            </a:pPr>
            <a:r>
              <a:rPr lang="en-US" sz="3600" b="1" dirty="0" smtClean="0"/>
              <a:t>   One e-way Bill or </a:t>
            </a:r>
            <a:r>
              <a:rPr lang="en-US" sz="3600" b="1" dirty="0"/>
              <a:t>T</a:t>
            </a:r>
            <a:r>
              <a:rPr lang="en-US" sz="3600" b="1" dirty="0" smtClean="0"/>
              <a:t>wo e-way Bills – to be examined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168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984" y="-824249"/>
            <a:ext cx="5944681" cy="12464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095" y="2282925"/>
            <a:ext cx="4703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For one e-way bill multiple modes of transportation can be updated </a:t>
            </a:r>
            <a:r>
              <a:rPr lang="en-US" sz="3200" b="1" dirty="0"/>
              <a:t>– like First S</a:t>
            </a:r>
            <a:r>
              <a:rPr lang="en-US" sz="3200" b="1" dirty="0" smtClean="0"/>
              <a:t>hip</a:t>
            </a:r>
            <a:r>
              <a:rPr lang="en-US" sz="3200" b="1" dirty="0"/>
              <a:t>, then </a:t>
            </a:r>
            <a:r>
              <a:rPr lang="en-US" sz="3200" b="1" dirty="0" smtClean="0"/>
              <a:t>air </a:t>
            </a:r>
            <a:r>
              <a:rPr lang="en-US" sz="3200" b="1" dirty="0"/>
              <a:t>and </a:t>
            </a:r>
            <a:r>
              <a:rPr lang="en-US" sz="3200" b="1" dirty="0" smtClean="0"/>
              <a:t>road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Important Points</a:t>
            </a:r>
          </a:p>
        </p:txBody>
      </p:sp>
    </p:spTree>
    <p:extLst>
      <p:ext uri="{BB962C8B-B14F-4D97-AF65-F5344CB8AC3E}">
        <p14:creationId xmlns:p14="http://schemas.microsoft.com/office/powerpoint/2010/main" xmlns="" val="37982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602" y="-76200"/>
            <a:ext cx="5000625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71" y="302001"/>
            <a:ext cx="65631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unga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Multiple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e-way bills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passing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through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transhipment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from one place to another in different vehicles to reach the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destinations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unga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unga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Sometimes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the consignments move to 8-10 branches of the transporter before they reach its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destination.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unga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The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consignments reach the particular branch of transporter from different places in different vehicles and again these consignments will be split to different places in different vehicles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unga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Best solution for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transhipment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 of consignment is generation of consolidated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ewaybill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 from one place to another</a:t>
            </a: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ung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771" y="-7620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</a:rPr>
              <a:t>Important Points</a:t>
            </a:r>
          </a:p>
        </p:txBody>
      </p:sp>
    </p:spTree>
    <p:extLst>
      <p:ext uri="{BB962C8B-B14F-4D97-AF65-F5344CB8AC3E}">
        <p14:creationId xmlns:p14="http://schemas.microsoft.com/office/powerpoint/2010/main" xmlns="" val="359076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352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Important Points</vt:lpstr>
      <vt:lpstr>Important Points</vt:lpstr>
      <vt:lpstr>Important Points</vt:lpstr>
      <vt:lpstr>Important Points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</dc:creator>
  <cp:lastModifiedBy>user1</cp:lastModifiedBy>
  <cp:revision>10</cp:revision>
  <dcterms:created xsi:type="dcterms:W3CDTF">2017-12-13T14:10:43Z</dcterms:created>
  <dcterms:modified xsi:type="dcterms:W3CDTF">2018-01-15T08:49:18Z</dcterms:modified>
</cp:coreProperties>
</file>